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D9F37-C0C0-436F-A7FE-77203847867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08E24-8D41-42FB-95A9-D272942E7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08E24-8D41-42FB-95A9-D272942E70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572F-882B-45F8-88BD-6DC09B9C63D1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E540A-367A-41A4-A538-03B78C733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BỆNH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VIỆN ĐA KHOA LỘC HÀ 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DƯỢC LÂM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 HOẠCH BÀI 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5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endParaRPr lang="en-US" sz="5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5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505200" y="12954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HÃ¬nh áº£nh cÃ³ liÃªn qua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648200"/>
            <a:ext cx="2362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4.1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ampicillin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erythromycin,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lincomycin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no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acid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Aspirin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steroid (NSAID: ibuprofen,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meloxicam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diclofenac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	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1 - 2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tan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Aspirin pH8) hay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LP)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3600" b="1" i="1" dirty="0" smtClean="0"/>
              <a:t>	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4.3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vitamin A, D, E, K,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griseofulvin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sung enzyme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5 - 10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86600"/>
          </a:xfrm>
        </p:spPr>
        <p:txBody>
          <a:bodyPr/>
          <a:lstStyle/>
          <a:p>
            <a:pPr>
              <a:buNone/>
            </a:pPr>
            <a:r>
              <a:rPr lang="en-US" sz="3600" b="1" i="1" dirty="0" smtClean="0"/>
              <a:t>	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4.4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Domperidon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Motilium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-M)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domperidon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domperidon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15 - 30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doperidom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Glimepirid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týp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(ĐTĐ2)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insulin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glimepirid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metformin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ĐTĐ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metformin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6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HÃ¬nh áº£nh cÃ³ liÃªn qua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28600"/>
            <a:ext cx="25336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3600" b="1" i="1" dirty="0" smtClean="0"/>
              <a:t>	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đun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nguội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xẩy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50-100 ml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loét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10400"/>
          </a:xfrm>
        </p:spPr>
        <p:txBody>
          <a:bodyPr>
            <a:normAutofit lnSpcReduction="10000"/>
          </a:bodyPr>
          <a:lstStyle/>
          <a:p>
            <a:r>
              <a:rPr lang="en-US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chừng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30-50 ml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tẩy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Niclosamid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(antacid)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acid.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50ml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00600" y="1752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7600" y="3124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866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7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Ã¬nh áº£nh cÃ³ liÃªn qua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352800"/>
            <a:ext cx="25336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I. HÀNH CHÍNH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3) </a:t>
            </a:r>
          </a:p>
          <a:p>
            <a:pPr lvl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Bs.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Ds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Trâm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MỤC TIÊU  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Hướng dẫn, giải thích cho người bệnh tuân thủ điều trị trong dùng thuốc.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III. TÀI LIỆU THAM KHẢO CHÍNH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(2011).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PGS.TS.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TP.HCM)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IV. NỘI DUNG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endParaRPr lang="en-US" sz="35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35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sốt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sốt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5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3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hoóc-môn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3.1.Các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corticoid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hydrocortison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thượng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corticoid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21-23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).  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3600" b="1" i="1" dirty="0" smtClean="0"/>
              <a:t>	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endParaRPr lang="en-US" sz="36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trưa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5" name="Picture 4" descr="HÃ¬nh áº£nh cÃ³ liÃªn qua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038600"/>
            <a:ext cx="2514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endParaRPr lang="en-US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Acid hydrochloric (HCL)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antacid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nhôm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hydroxyd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carbonat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phosphat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magnesi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hydroxyd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carbonat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trisilicat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alusi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maalox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gastropulgit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....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H2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cimetidin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ranitidin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famotidin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sucrafat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86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 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841</Words>
  <Application>Microsoft Office PowerPoint</Application>
  <PresentationFormat>On-screen Show (4:3)</PresentationFormat>
  <Paragraphs>72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84</cp:revision>
  <dcterms:created xsi:type="dcterms:W3CDTF">2018-09-17T09:32:49Z</dcterms:created>
  <dcterms:modified xsi:type="dcterms:W3CDTF">2018-09-20T07:39:05Z</dcterms:modified>
</cp:coreProperties>
</file>